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5.png" Type="http://schemas.openxmlformats.org/officeDocument/2006/relationships/image"/><Relationship Id="rId4" Target="../media/image10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0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19" Target="../media/image45.png" Type="http://schemas.openxmlformats.org/officeDocument/2006/relationships/image"/><Relationship Id="rId2" Target="../media/image28.png" Type="http://schemas.openxmlformats.org/officeDocument/2006/relationships/image"/><Relationship Id="rId20" Target="../media/image10.png" Type="http://schemas.openxmlformats.org/officeDocument/2006/relationships/image"/><Relationship Id="rId21" Target="../media/image1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10.png" Type="http://schemas.openxmlformats.org/officeDocument/2006/relationships/image"/><Relationship Id="rId12" Target="../media/image57.png" Type="http://schemas.openxmlformats.org/officeDocument/2006/relationships/image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13" Target="../media/image69.png" Type="http://schemas.openxmlformats.org/officeDocument/2006/relationships/image"/><Relationship Id="rId14" Target="../media/image70.png" Type="http://schemas.openxmlformats.org/officeDocument/2006/relationships/image"/><Relationship Id="rId15" Target="../media/image71.png" Type="http://schemas.openxmlformats.org/officeDocument/2006/relationships/image"/><Relationship Id="rId16" Target="../media/image72.png" Type="http://schemas.openxmlformats.org/officeDocument/2006/relationships/image"/><Relationship Id="rId17" Target="../media/image73.png" Type="http://schemas.openxmlformats.org/officeDocument/2006/relationships/image"/><Relationship Id="rId18" Target="../media/image74.png" Type="http://schemas.openxmlformats.org/officeDocument/2006/relationships/image"/><Relationship Id="rId19" Target="../media/image75.png" Type="http://schemas.openxmlformats.org/officeDocument/2006/relationships/image"/><Relationship Id="rId2" Target="../media/image58.png" Type="http://schemas.openxmlformats.org/officeDocument/2006/relationships/image"/><Relationship Id="rId20" Target="../media/image76.png" Type="http://schemas.openxmlformats.org/officeDocument/2006/relationships/image"/><Relationship Id="rId21" Target="../media/image77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2" Target="../media/image12.png" Type="http://schemas.openxmlformats.org/officeDocument/2006/relationships/image"/><Relationship Id="rId3" Target="../media/image27.png" Type="http://schemas.openxmlformats.org/officeDocument/2006/relationships/image"/><Relationship Id="rId4" Target="../media/image10.png" Type="http://schemas.openxmlformats.org/officeDocument/2006/relationships/image"/><Relationship Id="rId5" Target="../media/image5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62300" y="2781300"/>
            <a:ext cx="18059400" cy="919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-101600"/>
            <a:ext cx="12471400" cy="185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0" y="-139700"/>
            <a:ext cx="12471400" cy="185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209500" y="-139700"/>
            <a:ext cx="85852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065000" y="12039600"/>
            <a:ext cx="12471400" cy="185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39700" y="12065000"/>
            <a:ext cx="12471400" cy="185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48200" y="5283200"/>
            <a:ext cx="15074900" cy="313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91000" y="2133600"/>
            <a:ext cx="16383000" cy="7404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80400" y="9575800"/>
            <a:ext cx="78232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07100" y="660400"/>
            <a:ext cx="5067300" cy="113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399999">
            <a:off x="5105400" y="952500"/>
            <a:ext cx="11049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342900"/>
            <a:ext cx="4914900" cy="152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81400" y="4546600"/>
            <a:ext cx="172085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0" y="3530600"/>
            <a:ext cx="18796000" cy="665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64200" y="812800"/>
            <a:ext cx="5067300" cy="113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399999">
            <a:off x="5105400" y="952500"/>
            <a:ext cx="11049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342900"/>
            <a:ext cx="4368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6600" y="2324100"/>
            <a:ext cx="12509500" cy="756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07100" y="660400"/>
            <a:ext cx="5067300" cy="113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399999">
            <a:off x="5105400" y="952500"/>
            <a:ext cx="11049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342900"/>
            <a:ext cx="43688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475200" y="2324100"/>
            <a:ext cx="6743700" cy="505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54100" y="5219700"/>
            <a:ext cx="5143500" cy="514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33600" y="11239500"/>
            <a:ext cx="7543800" cy="165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46600" y="11239500"/>
            <a:ext cx="7543800" cy="165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2369800" y="11137900"/>
            <a:ext cx="17526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2286000"/>
            <a:ext cx="11315700" cy="914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47600" y="2286000"/>
            <a:ext cx="10744200" cy="190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699999">
            <a:off x="8648700" y="5156200"/>
            <a:ext cx="4521200" cy="11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0" y="5219700"/>
            <a:ext cx="10591800" cy="621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595100"/>
            <a:ext cx="42926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07100" y="660400"/>
            <a:ext cx="5067300" cy="1130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399999">
            <a:off x="5105400" y="952500"/>
            <a:ext cx="11049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6600" y="342900"/>
            <a:ext cx="4368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7500" y="7696200"/>
            <a:ext cx="96520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62300" y="3873500"/>
            <a:ext cx="3962400" cy="396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5854700"/>
            <a:ext cx="3454400" cy="11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69500" y="5029200"/>
            <a:ext cx="4635500" cy="165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388600" y="5308600"/>
            <a:ext cx="1028700" cy="111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60400" y="5295900"/>
            <a:ext cx="10287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49100" y="5295900"/>
            <a:ext cx="1028700" cy="1181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20700" y="5422900"/>
            <a:ext cx="1168400" cy="889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26900" y="5524500"/>
            <a:ext cx="6985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25100" y="5346700"/>
            <a:ext cx="11557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881100" y="6197600"/>
            <a:ext cx="520700" cy="41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58400" y="4610100"/>
            <a:ext cx="4622800" cy="419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637000" y="4813300"/>
            <a:ext cx="5981700" cy="190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25200" y="6223000"/>
            <a:ext cx="520700" cy="419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85700" y="6223000"/>
            <a:ext cx="520700" cy="419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005300" y="5346700"/>
            <a:ext cx="5232400" cy="83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176500" y="7454900"/>
            <a:ext cx="8890000" cy="196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14960600" y="5207000"/>
            <a:ext cx="1320800" cy="1320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07100" y="660400"/>
            <a:ext cx="5067300" cy="1130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399999">
            <a:off x="5105400" y="952500"/>
            <a:ext cx="1104900" cy="50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36600" y="342900"/>
            <a:ext cx="4368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6600" y="342900"/>
            <a:ext cx="4648200" cy="152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35700" y="2921000"/>
            <a:ext cx="11912600" cy="918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79300" y="2273300"/>
            <a:ext cx="12509500" cy="756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04800" y="2273300"/>
            <a:ext cx="12509500" cy="756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73400" y="10096500"/>
            <a:ext cx="2743200" cy="412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91600" y="10668000"/>
            <a:ext cx="6413500" cy="261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14300" y="11493500"/>
            <a:ext cx="2057400" cy="97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567400" y="9944100"/>
            <a:ext cx="2438400" cy="3771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567400" y="9969500"/>
            <a:ext cx="9017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007100" y="660400"/>
            <a:ext cx="50673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399999">
            <a:off x="5105400" y="952500"/>
            <a:ext cx="11049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6600" y="342900"/>
            <a:ext cx="47879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5956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39300" y="342900"/>
            <a:ext cx="6324600" cy="165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70200" y="1016000"/>
            <a:ext cx="1371600" cy="11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06900" y="520700"/>
            <a:ext cx="70866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59900" y="2603500"/>
            <a:ext cx="6350000" cy="312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55700" y="4940300"/>
            <a:ext cx="2438400" cy="11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22700" y="3632200"/>
            <a:ext cx="7886700" cy="191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75790">
            <a:off x="12814300" y="3911600"/>
            <a:ext cx="3454400" cy="11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1854200"/>
            <a:ext cx="4597400" cy="189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2146300" y="1587500"/>
            <a:ext cx="850900" cy="11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0600" y="342900"/>
            <a:ext cx="82296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686300" y="2641600"/>
            <a:ext cx="749300" cy="114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686300" y="3098800"/>
            <a:ext cx="1371600" cy="114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35600" y="2400300"/>
            <a:ext cx="3619500" cy="63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210300" y="2959100"/>
            <a:ext cx="36195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40200" y="6324600"/>
            <a:ext cx="7200900" cy="539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114300" y="8445500"/>
            <a:ext cx="5486400" cy="5486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92000" y="10401300"/>
            <a:ext cx="9969500" cy="218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92000" y="6502400"/>
            <a:ext cx="9969500" cy="2184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357600" y="8750300"/>
            <a:ext cx="16510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1800" y="0"/>
            <a:ext cx="25044400" cy="195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07100" y="660400"/>
            <a:ext cx="5067300" cy="113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399999">
            <a:off x="5105400" y="952500"/>
            <a:ext cx="11049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342900"/>
            <a:ext cx="4787900" cy="152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30800" y="3365500"/>
            <a:ext cx="13411200" cy="786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86400" y="4457700"/>
            <a:ext cx="723900" cy="13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124200" y="5384800"/>
            <a:ext cx="2654300" cy="13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782800" y="11163300"/>
            <a:ext cx="1066800" cy="11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897600" y="4241800"/>
            <a:ext cx="5473700" cy="71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8300" y="4673600"/>
            <a:ext cx="3657600" cy="71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84300" y="11760200"/>
            <a:ext cx="3746500" cy="180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